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71D47-3131-4085-8742-669AAE1F8B71}" v="4" dt="2024-02-04T07:05:46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e Yan Jun" userId="fb348cd0722b7d9a" providerId="Windows Live" clId="Web-{45573C97-482F-4307-8502-043CBF1B030C}"/>
    <pc:docChg chg="addSld delSld modSld addMainMaster delMainMaster">
      <pc:chgData name="Chee Yan Jun" userId="fb348cd0722b7d9a" providerId="Windows Live" clId="Web-{45573C97-482F-4307-8502-043CBF1B030C}" dt="2024-01-25T14:12:27.251" v="420" actId="20577"/>
      <pc:docMkLst>
        <pc:docMk/>
      </pc:docMkLst>
      <pc:sldChg chg="addSp modSp mod setBg modClrScheme chgLayout">
        <pc:chgData name="Chee Yan Jun" userId="fb348cd0722b7d9a" providerId="Windows Live" clId="Web-{45573C97-482F-4307-8502-043CBF1B030C}" dt="2024-01-25T13:21:39.150" v="44" actId="20577"/>
        <pc:sldMkLst>
          <pc:docMk/>
          <pc:sldMk cId="109857222" sldId="256"/>
        </pc:sldMkLst>
        <pc:spChg chg="mod">
          <ac:chgData name="Chee Yan Jun" userId="fb348cd0722b7d9a" providerId="Windows Live" clId="Web-{45573C97-482F-4307-8502-043CBF1B030C}" dt="2024-01-25T13:21:08.602" v="2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e Yan Jun" userId="fb348cd0722b7d9a" providerId="Windows Live" clId="Web-{45573C97-482F-4307-8502-043CBF1B030C}" dt="2024-01-25T13:21:39.150" v="44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hee Yan Jun" userId="fb348cd0722b7d9a" providerId="Windows Live" clId="Web-{45573C97-482F-4307-8502-043CBF1B030C}" dt="2024-01-25T13:20:07.333" v="9"/>
          <ac:spMkLst>
            <pc:docMk/>
            <pc:sldMk cId="109857222" sldId="256"/>
            <ac:spMk id="9" creationId="{4DA4374D-F270-4C02-88D7-B751FD9BD6BD}"/>
          </ac:spMkLst>
        </pc:spChg>
        <pc:spChg chg="add">
          <ac:chgData name="Chee Yan Jun" userId="fb348cd0722b7d9a" providerId="Windows Live" clId="Web-{45573C97-482F-4307-8502-043CBF1B030C}" dt="2024-01-25T13:20:07.333" v="9"/>
          <ac:spMkLst>
            <pc:docMk/>
            <pc:sldMk cId="109857222" sldId="256"/>
            <ac:spMk id="11" creationId="{1ACA2EA0-FFD3-42EC-9406-B595015ED96E}"/>
          </ac:spMkLst>
        </pc:spChg>
        <pc:spChg chg="add">
          <ac:chgData name="Chee Yan Jun" userId="fb348cd0722b7d9a" providerId="Windows Live" clId="Web-{45573C97-482F-4307-8502-043CBF1B030C}" dt="2024-01-25T13:20:07.333" v="9"/>
          <ac:spMkLst>
            <pc:docMk/>
            <pc:sldMk cId="109857222" sldId="256"/>
            <ac:spMk id="13" creationId="{D5288BCE-665C-472A-8C43-664BCFA31E43}"/>
          </ac:spMkLst>
        </pc:spChg>
        <pc:spChg chg="add">
          <ac:chgData name="Chee Yan Jun" userId="fb348cd0722b7d9a" providerId="Windows Live" clId="Web-{45573C97-482F-4307-8502-043CBF1B030C}" dt="2024-01-25T13:20:07.333" v="9"/>
          <ac:spMkLst>
            <pc:docMk/>
            <pc:sldMk cId="109857222" sldId="256"/>
            <ac:spMk id="15" creationId="{46C57131-53A7-4C1A-BEA8-25F06A06AD29}"/>
          </ac:spMkLst>
        </pc:spChg>
        <pc:picChg chg="add">
          <ac:chgData name="Chee Yan Jun" userId="fb348cd0722b7d9a" providerId="Windows Live" clId="Web-{45573C97-482F-4307-8502-043CBF1B030C}" dt="2024-01-25T13:20:07.333" v="9"/>
          <ac:picMkLst>
            <pc:docMk/>
            <pc:sldMk cId="109857222" sldId="256"/>
            <ac:picMk id="4" creationId="{70200CB8-7872-9950-5204-3173E26FBB7E}"/>
          </ac:picMkLst>
        </pc:picChg>
      </pc:sldChg>
      <pc:sldChg chg="addSp delSp modSp new mod setBg">
        <pc:chgData name="Chee Yan Jun" userId="fb348cd0722b7d9a" providerId="Windows Live" clId="Web-{45573C97-482F-4307-8502-043CBF1B030C}" dt="2024-01-25T13:49:24.060" v="178" actId="20577"/>
        <pc:sldMkLst>
          <pc:docMk/>
          <pc:sldMk cId="2416587376" sldId="257"/>
        </pc:sldMkLst>
        <pc:spChg chg="mod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" creationId="{A7E6AE8B-10FD-C219-0469-A4F41FFA7FA5}"/>
          </ac:spMkLst>
        </pc:spChg>
        <pc:spChg chg="mod">
          <ac:chgData name="Chee Yan Jun" userId="fb348cd0722b7d9a" providerId="Windows Live" clId="Web-{45573C97-482F-4307-8502-043CBF1B030C}" dt="2024-01-25T13:49:24.060" v="178" actId="20577"/>
          <ac:spMkLst>
            <pc:docMk/>
            <pc:sldMk cId="2416587376" sldId="257"/>
            <ac:spMk id="3" creationId="{139DE1E4-5B7C-99C1-2B0F-D9C815A7E9FA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8" creationId="{1C799903-48D5-4A31-A1A2-541072D9771E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10" creationId="{8EFFF109-FC58-4FD3-BE05-9775A1310F55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12" creationId="{E1B96AD6-92A9-4273-A62B-96A1C3E0BA95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14" creationId="{463EEC44-1BA3-44ED-81FC-A644B04B2A44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0" creationId="{8D06CE56-3881-4ADA-8CEF-D18B02C242A3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2" creationId="{79F3C543-62EC-4433-9C93-A2CD8764E9B4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4" creationId="{C7B352FC-1F44-4AB9-A2BD-FBF231C6B1C1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6" creationId="{0ADDB668-2CA4-4D2B-9C34-3487CA330BA8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28" creationId="{2568BC19-F052-4108-93E1-6A3D1DEC072F}"/>
          </ac:spMkLst>
        </pc:spChg>
        <pc:spChg chg="add del">
          <ac:chgData name="Chee Yan Jun" userId="fb348cd0722b7d9a" providerId="Windows Live" clId="Web-{45573C97-482F-4307-8502-043CBF1B030C}" dt="2024-01-25T13:23:53.611" v="74"/>
          <ac:spMkLst>
            <pc:docMk/>
            <pc:sldMk cId="2416587376" sldId="257"/>
            <ac:spMk id="30" creationId="{D5FD337D-4D6B-4C8B-B6F5-121097E09881}"/>
          </ac:spMkLst>
        </pc:spChg>
        <pc:picChg chg="add del">
          <ac:chgData name="Chee Yan Jun" userId="fb348cd0722b7d9a" providerId="Windows Live" clId="Web-{45573C97-482F-4307-8502-043CBF1B030C}" dt="2024-01-25T13:23:53.611" v="74"/>
          <ac:picMkLst>
            <pc:docMk/>
            <pc:sldMk cId="2416587376" sldId="257"/>
            <ac:picMk id="16" creationId="{7AA81895-77CB-EDB7-EB14-328749129401}"/>
          </ac:picMkLst>
        </pc:picChg>
      </pc:sldChg>
      <pc:sldChg chg="new del">
        <pc:chgData name="Chee Yan Jun" userId="fb348cd0722b7d9a" providerId="Windows Live" clId="Web-{45573C97-482F-4307-8502-043CBF1B030C}" dt="2024-01-25T13:20:29.162" v="11"/>
        <pc:sldMkLst>
          <pc:docMk/>
          <pc:sldMk cId="3769616590" sldId="257"/>
        </pc:sldMkLst>
      </pc:sldChg>
      <pc:sldChg chg="modSp new">
        <pc:chgData name="Chee Yan Jun" userId="fb348cd0722b7d9a" providerId="Windows Live" clId="Web-{45573C97-482F-4307-8502-043CBF1B030C}" dt="2024-01-25T14:04:38.098" v="320" actId="20577"/>
        <pc:sldMkLst>
          <pc:docMk/>
          <pc:sldMk cId="4002499598" sldId="258"/>
        </pc:sldMkLst>
        <pc:spChg chg="mod">
          <ac:chgData name="Chee Yan Jun" userId="fb348cd0722b7d9a" providerId="Windows Live" clId="Web-{45573C97-482F-4307-8502-043CBF1B030C}" dt="2024-01-25T13:50:14.266" v="184" actId="20577"/>
          <ac:spMkLst>
            <pc:docMk/>
            <pc:sldMk cId="4002499598" sldId="258"/>
            <ac:spMk id="2" creationId="{E26CF322-A7D4-45E5-29FE-48901A680446}"/>
          </ac:spMkLst>
        </pc:spChg>
        <pc:spChg chg="mod">
          <ac:chgData name="Chee Yan Jun" userId="fb348cd0722b7d9a" providerId="Windows Live" clId="Web-{45573C97-482F-4307-8502-043CBF1B030C}" dt="2024-01-25T14:04:38.098" v="320" actId="20577"/>
          <ac:spMkLst>
            <pc:docMk/>
            <pc:sldMk cId="4002499598" sldId="258"/>
            <ac:spMk id="3" creationId="{EC9A3BB1-E4CF-885A-F70A-ACFB59D6B2ED}"/>
          </ac:spMkLst>
        </pc:spChg>
      </pc:sldChg>
      <pc:sldChg chg="modSp new">
        <pc:chgData name="Chee Yan Jun" userId="fb348cd0722b7d9a" providerId="Windows Live" clId="Web-{45573C97-482F-4307-8502-043CBF1B030C}" dt="2024-01-25T14:09:45.226" v="379" actId="20577"/>
        <pc:sldMkLst>
          <pc:docMk/>
          <pc:sldMk cId="2365280679" sldId="259"/>
        </pc:sldMkLst>
        <pc:spChg chg="mod">
          <ac:chgData name="Chee Yan Jun" userId="fb348cd0722b7d9a" providerId="Windows Live" clId="Web-{45573C97-482F-4307-8502-043CBF1B030C}" dt="2024-01-25T14:06:47.262" v="330" actId="20577"/>
          <ac:spMkLst>
            <pc:docMk/>
            <pc:sldMk cId="2365280679" sldId="259"/>
            <ac:spMk id="2" creationId="{615E34F5-EEE0-E202-2E15-945200FBCCA5}"/>
          </ac:spMkLst>
        </pc:spChg>
        <pc:spChg chg="mod">
          <ac:chgData name="Chee Yan Jun" userId="fb348cd0722b7d9a" providerId="Windows Live" clId="Web-{45573C97-482F-4307-8502-043CBF1B030C}" dt="2024-01-25T14:09:45.226" v="379" actId="20577"/>
          <ac:spMkLst>
            <pc:docMk/>
            <pc:sldMk cId="2365280679" sldId="259"/>
            <ac:spMk id="3" creationId="{6D4C15D2-04D7-AAF9-9424-E57F1CAB5CA0}"/>
          </ac:spMkLst>
        </pc:spChg>
      </pc:sldChg>
      <pc:sldChg chg="modSp add replId">
        <pc:chgData name="Chee Yan Jun" userId="fb348cd0722b7d9a" providerId="Windows Live" clId="Web-{45573C97-482F-4307-8502-043CBF1B030C}" dt="2024-01-25T14:10:48.339" v="405" actId="20577"/>
        <pc:sldMkLst>
          <pc:docMk/>
          <pc:sldMk cId="2764608625" sldId="260"/>
        </pc:sldMkLst>
        <pc:spChg chg="mod">
          <ac:chgData name="Chee Yan Jun" userId="fb348cd0722b7d9a" providerId="Windows Live" clId="Web-{45573C97-482F-4307-8502-043CBF1B030C}" dt="2024-01-25T14:10:11.946" v="384" actId="20577"/>
          <ac:spMkLst>
            <pc:docMk/>
            <pc:sldMk cId="2764608625" sldId="260"/>
            <ac:spMk id="2" creationId="{189E9D7F-6673-CCB0-10BD-52B5AADD9D0B}"/>
          </ac:spMkLst>
        </pc:spChg>
        <pc:spChg chg="mod">
          <ac:chgData name="Chee Yan Jun" userId="fb348cd0722b7d9a" providerId="Windows Live" clId="Web-{45573C97-482F-4307-8502-043CBF1B030C}" dt="2024-01-25T14:10:48.339" v="405" actId="20577"/>
          <ac:spMkLst>
            <pc:docMk/>
            <pc:sldMk cId="2764608625" sldId="260"/>
            <ac:spMk id="3" creationId="{94541093-B2FB-ABBB-55E4-FC39C0F04E5B}"/>
          </ac:spMkLst>
        </pc:spChg>
      </pc:sldChg>
      <pc:sldChg chg="new del">
        <pc:chgData name="Chee Yan Jun" userId="fb348cd0722b7d9a" providerId="Windows Live" clId="Web-{45573C97-482F-4307-8502-043CBF1B030C}" dt="2024-01-25T14:10:56.761" v="407"/>
        <pc:sldMkLst>
          <pc:docMk/>
          <pc:sldMk cId="1686556816" sldId="261"/>
        </pc:sldMkLst>
      </pc:sldChg>
      <pc:sldChg chg="modSp new">
        <pc:chgData name="Chee Yan Jun" userId="fb348cd0722b7d9a" providerId="Windows Live" clId="Web-{45573C97-482F-4307-8502-043CBF1B030C}" dt="2024-01-25T14:12:27.251" v="420" actId="20577"/>
        <pc:sldMkLst>
          <pc:docMk/>
          <pc:sldMk cId="4145593168" sldId="261"/>
        </pc:sldMkLst>
        <pc:spChg chg="mod">
          <ac:chgData name="Chee Yan Jun" userId="fb348cd0722b7d9a" providerId="Windows Live" clId="Web-{45573C97-482F-4307-8502-043CBF1B030C}" dt="2024-01-25T14:12:27.251" v="420" actId="20577"/>
          <ac:spMkLst>
            <pc:docMk/>
            <pc:sldMk cId="4145593168" sldId="261"/>
            <ac:spMk id="2" creationId="{A7A29A37-084A-560C-A709-91D18A8DA574}"/>
          </ac:spMkLst>
        </pc:spChg>
      </pc:sldChg>
      <pc:sldMasterChg chg="del delSldLayout">
        <pc:chgData name="Chee Yan Jun" userId="fb348cd0722b7d9a" providerId="Windows Live" clId="Web-{45573C97-482F-4307-8502-043CBF1B030C}" dt="2024-01-25T13:20:07.333" v="9"/>
        <pc:sldMasterMkLst>
          <pc:docMk/>
          <pc:sldMasterMk cId="2460954070" sldId="2147483660"/>
        </pc:sldMasterMkLst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ee Yan Jun" userId="fb348cd0722b7d9a" providerId="Windows Live" clId="Web-{45573C97-482F-4307-8502-043CBF1B030C}" dt="2024-01-25T13:20:07.333" v="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hee Yan Jun" userId="fb348cd0722b7d9a" providerId="Windows Live" clId="Web-{45573C97-482F-4307-8502-043CBF1B030C}" dt="2024-01-25T13:20:07.333" v="9"/>
        <pc:sldMasterMkLst>
          <pc:docMk/>
          <pc:sldMasterMk cId="4000972706" sldId="2147483698"/>
        </pc:sldMasterMkLst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981965554" sldId="2147483687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202464420" sldId="2147483688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429154241" sldId="2147483689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397329927" sldId="2147483690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1752196281" sldId="2147483691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645893830" sldId="2147483692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035019464" sldId="2147483693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411062904" sldId="2147483694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2126922425" sldId="2147483695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824418195" sldId="2147483696"/>
          </pc:sldLayoutMkLst>
        </pc:sldLayoutChg>
        <pc:sldLayoutChg chg="add">
          <pc:chgData name="Chee Yan Jun" userId="fb348cd0722b7d9a" providerId="Windows Live" clId="Web-{45573C97-482F-4307-8502-043CBF1B030C}" dt="2024-01-25T13:20:07.333" v="9"/>
          <pc:sldLayoutMkLst>
            <pc:docMk/>
            <pc:sldMasterMk cId="4000972706" sldId="2147483698"/>
            <pc:sldLayoutMk cId="33159804" sldId="2147483697"/>
          </pc:sldLayoutMkLst>
        </pc:sldLayoutChg>
      </pc:sldMasterChg>
    </pc:docChg>
  </pc:docChgLst>
  <pc:docChgLst>
    <pc:chgData name="Chee Yan Jun" userId="fb348cd0722b7d9a" providerId="Windows Live" clId="Web-{6812AB6F-4D6E-41E4-BD5C-CDB115CEBF12}"/>
    <pc:docChg chg="addSld delSld modSld">
      <pc:chgData name="Chee Yan Jun" userId="fb348cd0722b7d9a" providerId="Windows Live" clId="Web-{6812AB6F-4D6E-41E4-BD5C-CDB115CEBF12}" dt="2024-02-01T08:18:48.519" v="355" actId="1076"/>
      <pc:docMkLst>
        <pc:docMk/>
      </pc:docMkLst>
      <pc:sldChg chg="modSp">
        <pc:chgData name="Chee Yan Jun" userId="fb348cd0722b7d9a" providerId="Windows Live" clId="Web-{6812AB6F-4D6E-41E4-BD5C-CDB115CEBF12}" dt="2024-02-01T07:37:42.501" v="53" actId="1076"/>
        <pc:sldMkLst>
          <pc:docMk/>
          <pc:sldMk cId="2416587376" sldId="257"/>
        </pc:sldMkLst>
        <pc:spChg chg="mod">
          <ac:chgData name="Chee Yan Jun" userId="fb348cd0722b7d9a" providerId="Windows Live" clId="Web-{6812AB6F-4D6E-41E4-BD5C-CDB115CEBF12}" dt="2024-02-01T07:37:14.157" v="49" actId="1076"/>
          <ac:spMkLst>
            <pc:docMk/>
            <pc:sldMk cId="2416587376" sldId="257"/>
            <ac:spMk id="3" creationId="{139DE1E4-5B7C-99C1-2B0F-D9C815A7E9FA}"/>
          </ac:spMkLst>
        </pc:spChg>
        <pc:picChg chg="mod">
          <ac:chgData name="Chee Yan Jun" userId="fb348cd0722b7d9a" providerId="Windows Live" clId="Web-{6812AB6F-4D6E-41E4-BD5C-CDB115CEBF12}" dt="2024-02-01T07:37:42.501" v="53" actId="1076"/>
          <ac:picMkLst>
            <pc:docMk/>
            <pc:sldMk cId="2416587376" sldId="257"/>
            <ac:picMk id="4" creationId="{24775214-A6C3-524C-D11E-0FD6C5A1A45E}"/>
          </ac:picMkLst>
        </pc:picChg>
      </pc:sldChg>
      <pc:sldChg chg="modSp add del">
        <pc:chgData name="Chee Yan Jun" userId="fb348cd0722b7d9a" providerId="Windows Live" clId="Web-{6812AB6F-4D6E-41E4-BD5C-CDB115CEBF12}" dt="2024-02-01T08:00:24.209" v="146"/>
        <pc:sldMkLst>
          <pc:docMk/>
          <pc:sldMk cId="4002499598" sldId="258"/>
        </pc:sldMkLst>
        <pc:spChg chg="mod">
          <ac:chgData name="Chee Yan Jun" userId="fb348cd0722b7d9a" providerId="Windows Live" clId="Web-{6812AB6F-4D6E-41E4-BD5C-CDB115CEBF12}" dt="2024-02-01T07:44:56.028" v="116" actId="20577"/>
          <ac:spMkLst>
            <pc:docMk/>
            <pc:sldMk cId="4002499598" sldId="258"/>
            <ac:spMk id="3" creationId="{EC9A3BB1-E4CF-885A-F70A-ACFB59D6B2ED}"/>
          </ac:spMkLst>
        </pc:spChg>
      </pc:sldChg>
      <pc:sldChg chg="addSp delSp modSp">
        <pc:chgData name="Chee Yan Jun" userId="fb348cd0722b7d9a" providerId="Windows Live" clId="Web-{6812AB6F-4D6E-41E4-BD5C-CDB115CEBF12}" dt="2024-02-01T08:18:48.519" v="355" actId="1076"/>
        <pc:sldMkLst>
          <pc:docMk/>
          <pc:sldMk cId="2365280679" sldId="259"/>
        </pc:sldMkLst>
        <pc:spChg chg="mod">
          <ac:chgData name="Chee Yan Jun" userId="fb348cd0722b7d9a" providerId="Windows Live" clId="Web-{6812AB6F-4D6E-41E4-BD5C-CDB115CEBF12}" dt="2024-02-01T07:40:33.052" v="67" actId="20577"/>
          <ac:spMkLst>
            <pc:docMk/>
            <pc:sldMk cId="2365280679" sldId="259"/>
            <ac:spMk id="2" creationId="{615E34F5-EEE0-E202-2E15-945200FBCCA5}"/>
          </ac:spMkLst>
        </pc:spChg>
        <pc:spChg chg="del mod">
          <ac:chgData name="Chee Yan Jun" userId="fb348cd0722b7d9a" providerId="Windows Live" clId="Web-{6812AB6F-4D6E-41E4-BD5C-CDB115CEBF12}" dt="2024-02-01T08:16:55.813" v="348"/>
          <ac:spMkLst>
            <pc:docMk/>
            <pc:sldMk cId="2365280679" sldId="259"/>
            <ac:spMk id="3" creationId="{6D4C15D2-04D7-AAF9-9424-E57F1CAB5CA0}"/>
          </ac:spMkLst>
        </pc:spChg>
        <pc:spChg chg="add mod">
          <ac:chgData name="Chee Yan Jun" userId="fb348cd0722b7d9a" providerId="Windows Live" clId="Web-{6812AB6F-4D6E-41E4-BD5C-CDB115CEBF12}" dt="2024-02-01T08:18:38.987" v="353" actId="1076"/>
          <ac:spMkLst>
            <pc:docMk/>
            <pc:sldMk cId="2365280679" sldId="259"/>
            <ac:spMk id="12" creationId="{2C0CA9E9-CEEB-4E9D-425C-1E53923F9B09}"/>
          </ac:spMkLst>
        </pc:spChg>
        <pc:spChg chg="add mod">
          <ac:chgData name="Chee Yan Jun" userId="fb348cd0722b7d9a" providerId="Windows Live" clId="Web-{6812AB6F-4D6E-41E4-BD5C-CDB115CEBF12}" dt="2024-02-01T08:18:45.487" v="354" actId="1076"/>
          <ac:spMkLst>
            <pc:docMk/>
            <pc:sldMk cId="2365280679" sldId="259"/>
            <ac:spMk id="13" creationId="{AF66AE90-0159-831D-D38D-183CE1529017}"/>
          </ac:spMkLst>
        </pc:spChg>
        <pc:spChg chg="add mod">
          <ac:chgData name="Chee Yan Jun" userId="fb348cd0722b7d9a" providerId="Windows Live" clId="Web-{6812AB6F-4D6E-41E4-BD5C-CDB115CEBF12}" dt="2024-02-01T08:18:48.519" v="355" actId="1076"/>
          <ac:spMkLst>
            <pc:docMk/>
            <pc:sldMk cId="2365280679" sldId="259"/>
            <ac:spMk id="14" creationId="{BABB6656-4982-623E-C92C-9178BA11175C}"/>
          </ac:spMkLst>
        </pc:spChg>
        <pc:spChg chg="add mod">
          <ac:chgData name="Chee Yan Jun" userId="fb348cd0722b7d9a" providerId="Windows Live" clId="Web-{6812AB6F-4D6E-41E4-BD5C-CDB115CEBF12}" dt="2024-02-01T08:16:16.687" v="317" actId="20577"/>
          <ac:spMkLst>
            <pc:docMk/>
            <pc:sldMk cId="2365280679" sldId="259"/>
            <ac:spMk id="15" creationId="{1347E243-C0B9-1E73-49DD-227A5C80FE7E}"/>
          </ac:spMkLst>
        </pc:spChg>
        <pc:spChg chg="add mod">
          <ac:chgData name="Chee Yan Jun" userId="fb348cd0722b7d9a" providerId="Windows Live" clId="Web-{6812AB6F-4D6E-41E4-BD5C-CDB115CEBF12}" dt="2024-02-01T08:16:43.609" v="347" actId="20577"/>
          <ac:spMkLst>
            <pc:docMk/>
            <pc:sldMk cId="2365280679" sldId="259"/>
            <ac:spMk id="16" creationId="{0F9394F8-E8FA-3AAA-B2D3-44A9F31D3ACB}"/>
          </ac:spMkLst>
        </pc:spChg>
        <pc:spChg chg="add del mod">
          <ac:chgData name="Chee Yan Jun" userId="fb348cd0722b7d9a" providerId="Windows Live" clId="Web-{6812AB6F-4D6E-41E4-BD5C-CDB115CEBF12}" dt="2024-02-01T08:17:03.797" v="349"/>
          <ac:spMkLst>
            <pc:docMk/>
            <pc:sldMk cId="2365280679" sldId="259"/>
            <ac:spMk id="18" creationId="{9F765FEA-9E8F-B7B6-718F-AE3990441864}"/>
          </ac:spMkLst>
        </pc:spChg>
        <pc:picChg chg="add mod">
          <ac:chgData name="Chee Yan Jun" userId="fb348cd0722b7d9a" providerId="Windows Live" clId="Web-{6812AB6F-4D6E-41E4-BD5C-CDB115CEBF12}" dt="2024-02-01T08:14:05.605" v="243" actId="1076"/>
          <ac:picMkLst>
            <pc:docMk/>
            <pc:sldMk cId="2365280679" sldId="259"/>
            <ac:picMk id="4" creationId="{6C190929-4477-DB91-8767-E71186BB891C}"/>
          </ac:picMkLst>
        </pc:picChg>
        <pc:picChg chg="add del mod">
          <ac:chgData name="Chee Yan Jun" userId="fb348cd0722b7d9a" providerId="Windows Live" clId="Web-{6812AB6F-4D6E-41E4-BD5C-CDB115CEBF12}" dt="2024-02-01T07:57:09.891" v="128"/>
          <ac:picMkLst>
            <pc:docMk/>
            <pc:sldMk cId="2365280679" sldId="259"/>
            <ac:picMk id="5" creationId="{D1C79784-3041-8F4F-19C9-09059C10A1C6}"/>
          </ac:picMkLst>
        </pc:picChg>
        <pc:picChg chg="add del mod">
          <ac:chgData name="Chee Yan Jun" userId="fb348cd0722b7d9a" providerId="Windows Live" clId="Web-{6812AB6F-4D6E-41E4-BD5C-CDB115CEBF12}" dt="2024-02-01T07:57:18.172" v="130"/>
          <ac:picMkLst>
            <pc:docMk/>
            <pc:sldMk cId="2365280679" sldId="259"/>
            <ac:picMk id="6" creationId="{0E0446F7-DF22-B307-553D-2E7CA19CAFFE}"/>
          </ac:picMkLst>
        </pc:picChg>
        <pc:picChg chg="add mod">
          <ac:chgData name="Chee Yan Jun" userId="fb348cd0722b7d9a" providerId="Windows Live" clId="Web-{6812AB6F-4D6E-41E4-BD5C-CDB115CEBF12}" dt="2024-02-01T08:13:31.760" v="228" actId="1076"/>
          <ac:picMkLst>
            <pc:docMk/>
            <pc:sldMk cId="2365280679" sldId="259"/>
            <ac:picMk id="7" creationId="{13171555-D400-08EC-3300-4371C47DE4C5}"/>
          </ac:picMkLst>
        </pc:picChg>
        <pc:picChg chg="add mod">
          <ac:chgData name="Chee Yan Jun" userId="fb348cd0722b7d9a" providerId="Windows Live" clId="Web-{6812AB6F-4D6E-41E4-BD5C-CDB115CEBF12}" dt="2024-02-01T08:14:53.497" v="250" actId="1076"/>
          <ac:picMkLst>
            <pc:docMk/>
            <pc:sldMk cId="2365280679" sldId="259"/>
            <ac:picMk id="8" creationId="{DFAD94AD-9F2A-5F85-14A2-D6C5EDF54A39}"/>
          </ac:picMkLst>
        </pc:picChg>
        <pc:picChg chg="add mod">
          <ac:chgData name="Chee Yan Jun" userId="fb348cd0722b7d9a" providerId="Windows Live" clId="Web-{6812AB6F-4D6E-41E4-BD5C-CDB115CEBF12}" dt="2024-02-01T08:15:27.670" v="280" actId="1076"/>
          <ac:picMkLst>
            <pc:docMk/>
            <pc:sldMk cId="2365280679" sldId="259"/>
            <ac:picMk id="9" creationId="{D36E196E-EAF2-0DFB-099B-039F3CBA95BB}"/>
          </ac:picMkLst>
        </pc:picChg>
        <pc:picChg chg="add del mod">
          <ac:chgData name="Chee Yan Jun" userId="fb348cd0722b7d9a" providerId="Windows Live" clId="Web-{6812AB6F-4D6E-41E4-BD5C-CDB115CEBF12}" dt="2024-02-01T08:03:49.370" v="156"/>
          <ac:picMkLst>
            <pc:docMk/>
            <pc:sldMk cId="2365280679" sldId="259"/>
            <ac:picMk id="10" creationId="{30BA3C84-71FA-D59B-A410-8022ED3D3FBD}"/>
          </ac:picMkLst>
        </pc:picChg>
        <pc:picChg chg="add mod">
          <ac:chgData name="Chee Yan Jun" userId="fb348cd0722b7d9a" providerId="Windows Live" clId="Web-{6812AB6F-4D6E-41E4-BD5C-CDB115CEBF12}" dt="2024-02-01T08:18:16.752" v="352" actId="14100"/>
          <ac:picMkLst>
            <pc:docMk/>
            <pc:sldMk cId="2365280679" sldId="259"/>
            <ac:picMk id="11" creationId="{A7C69A52-3F0B-3804-C55D-4A1F98DD8051}"/>
          </ac:picMkLst>
        </pc:picChg>
      </pc:sldChg>
      <pc:sldChg chg="del">
        <pc:chgData name="Chee Yan Jun" userId="fb348cd0722b7d9a" providerId="Windows Live" clId="Web-{6812AB6F-4D6E-41E4-BD5C-CDB115CEBF12}" dt="2024-02-01T07:40:41.350" v="68"/>
        <pc:sldMkLst>
          <pc:docMk/>
          <pc:sldMk cId="2764608625" sldId="260"/>
        </pc:sldMkLst>
      </pc:sldChg>
      <pc:sldChg chg="modSp">
        <pc:chgData name="Chee Yan Jun" userId="fb348cd0722b7d9a" providerId="Windows Live" clId="Web-{6812AB6F-4D6E-41E4-BD5C-CDB115CEBF12}" dt="2024-02-01T07:41:27.304" v="82" actId="20577"/>
        <pc:sldMkLst>
          <pc:docMk/>
          <pc:sldMk cId="4145593168" sldId="261"/>
        </pc:sldMkLst>
        <pc:spChg chg="mod">
          <ac:chgData name="Chee Yan Jun" userId="fb348cd0722b7d9a" providerId="Windows Live" clId="Web-{6812AB6F-4D6E-41E4-BD5C-CDB115CEBF12}" dt="2024-02-01T07:41:27.304" v="82" actId="20577"/>
          <ac:spMkLst>
            <pc:docMk/>
            <pc:sldMk cId="4145593168" sldId="261"/>
            <ac:spMk id="2" creationId="{A7A29A37-084A-560C-A709-91D18A8DA574}"/>
          </ac:spMkLst>
        </pc:spChg>
      </pc:sldChg>
      <pc:sldChg chg="new del">
        <pc:chgData name="Chee Yan Jun" userId="fb348cd0722b7d9a" providerId="Windows Live" clId="Web-{6812AB6F-4D6E-41E4-BD5C-CDB115CEBF12}" dt="2024-02-01T07:40:52.194" v="70"/>
        <pc:sldMkLst>
          <pc:docMk/>
          <pc:sldMk cId="2391784499" sldId="262"/>
        </pc:sldMkLst>
      </pc:sldChg>
    </pc:docChg>
  </pc:docChgLst>
  <pc:docChgLst>
    <pc:chgData name="Guest User" providerId="Windows Live" clId="Web-{50641CB6-EE31-4FCF-BDF1-E469CB4EB0AD}"/>
    <pc:docChg chg="modSld">
      <pc:chgData name="Guest User" userId="" providerId="Windows Live" clId="Web-{50641CB6-EE31-4FCF-BDF1-E469CB4EB0AD}" dt="2024-02-01T08:12:22.313" v="156"/>
      <pc:docMkLst>
        <pc:docMk/>
      </pc:docMkLst>
      <pc:sldChg chg="modSp">
        <pc:chgData name="Guest User" userId="" providerId="Windows Live" clId="Web-{50641CB6-EE31-4FCF-BDF1-E469CB4EB0AD}" dt="2024-02-01T07:37:58.900" v="2"/>
        <pc:sldMkLst>
          <pc:docMk/>
          <pc:sldMk cId="109857222" sldId="256"/>
        </pc:sldMkLst>
        <pc:picChg chg="mod">
          <ac:chgData name="Guest User" userId="" providerId="Windows Live" clId="Web-{50641CB6-EE31-4FCF-BDF1-E469CB4EB0AD}" dt="2024-02-01T07:37:58.900" v="2"/>
          <ac:picMkLst>
            <pc:docMk/>
            <pc:sldMk cId="109857222" sldId="256"/>
            <ac:picMk id="4" creationId="{70200CB8-7872-9950-5204-3173E26FBB7E}"/>
          </ac:picMkLst>
        </pc:picChg>
      </pc:sldChg>
      <pc:sldChg chg="addSp delSp modSp addAnim delAnim modAnim">
        <pc:chgData name="Guest User" userId="" providerId="Windows Live" clId="Web-{50641CB6-EE31-4FCF-BDF1-E469CB4EB0AD}" dt="2024-02-01T08:03:27.206" v="122" actId="1076"/>
        <pc:sldMkLst>
          <pc:docMk/>
          <pc:sldMk cId="2416587376" sldId="257"/>
        </pc:sldMkLst>
        <pc:spChg chg="mod">
          <ac:chgData name="Guest User" userId="" providerId="Windows Live" clId="Web-{50641CB6-EE31-4FCF-BDF1-E469CB4EB0AD}" dt="2024-02-01T07:51:04.249" v="84" actId="20577"/>
          <ac:spMkLst>
            <pc:docMk/>
            <pc:sldMk cId="2416587376" sldId="257"/>
            <ac:spMk id="2" creationId="{A7E6AE8B-10FD-C219-0469-A4F41FFA7FA5}"/>
          </ac:spMkLst>
        </pc:spChg>
        <pc:spChg chg="mod">
          <ac:chgData name="Guest User" userId="" providerId="Windows Live" clId="Web-{50641CB6-EE31-4FCF-BDF1-E469CB4EB0AD}" dt="2024-02-01T07:51:54.391" v="87" actId="20577"/>
          <ac:spMkLst>
            <pc:docMk/>
            <pc:sldMk cId="2416587376" sldId="257"/>
            <ac:spMk id="3" creationId="{139DE1E4-5B7C-99C1-2B0F-D9C815A7E9FA}"/>
          </ac:spMkLst>
        </pc:spChg>
        <pc:spChg chg="mod ord">
          <ac:chgData name="Guest User" userId="" providerId="Windows Live" clId="Web-{50641CB6-EE31-4FCF-BDF1-E469CB4EB0AD}" dt="2024-02-01T07:51:42.437" v="86"/>
          <ac:spMkLst>
            <pc:docMk/>
            <pc:sldMk cId="2416587376" sldId="257"/>
            <ac:spMk id="8" creationId="{1C799903-48D5-4A31-A1A2-541072D9771E}"/>
          </ac:spMkLst>
        </pc:spChg>
        <pc:spChg chg="add del mod ord">
          <ac:chgData name="Guest User" userId="" providerId="Windows Live" clId="Web-{50641CB6-EE31-4FCF-BDF1-E469CB4EB0AD}" dt="2024-02-01T07:45:42.319" v="58"/>
          <ac:spMkLst>
            <pc:docMk/>
            <pc:sldMk cId="2416587376" sldId="257"/>
            <ac:spMk id="9" creationId="{1F0977D0-B658-B27A-59A6-34EF44F53400}"/>
          </ac:spMkLst>
        </pc:spChg>
        <pc:spChg chg="mod">
          <ac:chgData name="Guest User" userId="" providerId="Windows Live" clId="Web-{50641CB6-EE31-4FCF-BDF1-E469CB4EB0AD}" dt="2024-02-01T07:46:10.538" v="75"/>
          <ac:spMkLst>
            <pc:docMk/>
            <pc:sldMk cId="2416587376" sldId="257"/>
            <ac:spMk id="10" creationId="{8EFFF109-FC58-4FD3-BE05-9775A1310F55}"/>
          </ac:spMkLst>
        </pc:spChg>
        <pc:spChg chg="mod">
          <ac:chgData name="Guest User" userId="" providerId="Windows Live" clId="Web-{50641CB6-EE31-4FCF-BDF1-E469CB4EB0AD}" dt="2024-02-01T07:46:10.538" v="74"/>
          <ac:spMkLst>
            <pc:docMk/>
            <pc:sldMk cId="2416587376" sldId="257"/>
            <ac:spMk id="12" creationId="{E1B96AD6-92A9-4273-A62B-96A1C3E0BA95}"/>
          </ac:spMkLst>
        </pc:spChg>
        <pc:picChg chg="add mod modCrop">
          <ac:chgData name="Guest User" userId="" providerId="Windows Live" clId="Web-{50641CB6-EE31-4FCF-BDF1-E469CB4EB0AD}" dt="2024-02-01T07:52:37.939" v="96" actId="1076"/>
          <ac:picMkLst>
            <pc:docMk/>
            <pc:sldMk cId="2416587376" sldId="257"/>
            <ac:picMk id="4" creationId="{24775214-A6C3-524C-D11E-0FD6C5A1A45E}"/>
          </ac:picMkLst>
        </pc:picChg>
        <pc:picChg chg="add del mod">
          <ac:chgData name="Guest User" userId="" providerId="Windows Live" clId="Web-{50641CB6-EE31-4FCF-BDF1-E469CB4EB0AD}" dt="2024-02-01T07:42:41.189" v="29"/>
          <ac:picMkLst>
            <pc:docMk/>
            <pc:sldMk cId="2416587376" sldId="257"/>
            <ac:picMk id="5" creationId="{2AD84006-6BAA-6BC9-3DC7-512E87B93966}"/>
          </ac:picMkLst>
        </pc:picChg>
        <pc:picChg chg="add del mod">
          <ac:chgData name="Guest User" userId="" providerId="Windows Live" clId="Web-{50641CB6-EE31-4FCF-BDF1-E469CB4EB0AD}" dt="2024-02-01T07:42:51.642" v="31"/>
          <ac:picMkLst>
            <pc:docMk/>
            <pc:sldMk cId="2416587376" sldId="257"/>
            <ac:picMk id="6" creationId="{C6348136-BB47-453E-2EA3-686496A3365E}"/>
          </ac:picMkLst>
        </pc:picChg>
        <pc:picChg chg="add del mod">
          <ac:chgData name="Guest User" userId="" providerId="Windows Live" clId="Web-{50641CB6-EE31-4FCF-BDF1-E469CB4EB0AD}" dt="2024-02-01T07:43:01.033" v="33"/>
          <ac:picMkLst>
            <pc:docMk/>
            <pc:sldMk cId="2416587376" sldId="257"/>
            <ac:picMk id="7" creationId="{DEF789E9-E590-F7D6-7B95-8C7D6ABC5A89}"/>
          </ac:picMkLst>
        </pc:picChg>
        <pc:picChg chg="add del mod">
          <ac:chgData name="Guest User" userId="" providerId="Windows Live" clId="Web-{50641CB6-EE31-4FCF-BDF1-E469CB4EB0AD}" dt="2024-02-01T07:53:17.752" v="98"/>
          <ac:picMkLst>
            <pc:docMk/>
            <pc:sldMk cId="2416587376" sldId="257"/>
            <ac:picMk id="11" creationId="{0F638BC2-7B93-FAE4-B5A5-D0E89D74B122}"/>
          </ac:picMkLst>
        </pc:picChg>
        <pc:picChg chg="add del mod">
          <ac:chgData name="Guest User" userId="" providerId="Windows Live" clId="Web-{50641CB6-EE31-4FCF-BDF1-E469CB4EB0AD}" dt="2024-02-01T07:55:05.583" v="100"/>
          <ac:picMkLst>
            <pc:docMk/>
            <pc:sldMk cId="2416587376" sldId="257"/>
            <ac:picMk id="13" creationId="{567BD85B-99CE-E05C-F5BD-C713B129FBAF}"/>
          </ac:picMkLst>
        </pc:picChg>
        <pc:picChg chg="add del mod">
          <ac:chgData name="Guest User" userId="" providerId="Windows Live" clId="Web-{50641CB6-EE31-4FCF-BDF1-E469CB4EB0AD}" dt="2024-02-01T08:02:12" v="103"/>
          <ac:picMkLst>
            <pc:docMk/>
            <pc:sldMk cId="2416587376" sldId="257"/>
            <ac:picMk id="15" creationId="{CB14D422-9D13-B302-FE0B-87D9290EAF96}"/>
          </ac:picMkLst>
        </pc:picChg>
        <pc:picChg chg="add mod">
          <ac:chgData name="Guest User" userId="" providerId="Windows Live" clId="Web-{50641CB6-EE31-4FCF-BDF1-E469CB4EB0AD}" dt="2024-02-01T08:03:27.206" v="122" actId="1076"/>
          <ac:picMkLst>
            <pc:docMk/>
            <pc:sldMk cId="2416587376" sldId="257"/>
            <ac:picMk id="16" creationId="{8FA7379A-7B14-BEAC-556F-CCD6E492A45E}"/>
          </ac:picMkLst>
        </pc:picChg>
      </pc:sldChg>
      <pc:sldChg chg="addSp modSp mod setBg">
        <pc:chgData name="Guest User" userId="" providerId="Windows Live" clId="Web-{50641CB6-EE31-4FCF-BDF1-E469CB4EB0AD}" dt="2024-02-01T08:10:22.951" v="152" actId="1076"/>
        <pc:sldMkLst>
          <pc:docMk/>
          <pc:sldMk cId="4002499598" sldId="258"/>
        </pc:sldMkLst>
        <pc:spChg chg="mod">
          <ac:chgData name="Guest User" userId="" providerId="Windows Live" clId="Web-{50641CB6-EE31-4FCF-BDF1-E469CB4EB0AD}" dt="2024-02-01T08:05:44.334" v="138" actId="20577"/>
          <ac:spMkLst>
            <pc:docMk/>
            <pc:sldMk cId="4002499598" sldId="258"/>
            <ac:spMk id="2" creationId="{E26CF322-A7D4-45E5-29FE-48901A680446}"/>
          </ac:spMkLst>
        </pc:spChg>
        <pc:spChg chg="mod">
          <ac:chgData name="Guest User" userId="" providerId="Windows Live" clId="Web-{50641CB6-EE31-4FCF-BDF1-E469CB4EB0AD}" dt="2024-02-01T08:05:50.787" v="140" actId="20577"/>
          <ac:spMkLst>
            <pc:docMk/>
            <pc:sldMk cId="4002499598" sldId="258"/>
            <ac:spMk id="3" creationId="{EC9A3BB1-E4CF-885A-F70A-ACFB59D6B2ED}"/>
          </ac:spMkLst>
        </pc:spChg>
        <pc:picChg chg="add mod">
          <ac:chgData name="Guest User" userId="" providerId="Windows Live" clId="Web-{50641CB6-EE31-4FCF-BDF1-E469CB4EB0AD}" dt="2024-02-01T08:09:31.043" v="147" actId="14100"/>
          <ac:picMkLst>
            <pc:docMk/>
            <pc:sldMk cId="4002499598" sldId="258"/>
            <ac:picMk id="4" creationId="{4CE8FA37-ED9A-0A72-0059-04BD83F4D12D}"/>
          </ac:picMkLst>
        </pc:picChg>
        <pc:picChg chg="add mod">
          <ac:chgData name="Guest User" userId="" providerId="Windows Live" clId="Web-{50641CB6-EE31-4FCF-BDF1-E469CB4EB0AD}" dt="2024-02-01T08:09:50.403" v="148" actId="1076"/>
          <ac:picMkLst>
            <pc:docMk/>
            <pc:sldMk cId="4002499598" sldId="258"/>
            <ac:picMk id="5" creationId="{881D81E0-6028-C2E2-7492-D6E8402C9645}"/>
          </ac:picMkLst>
        </pc:picChg>
        <pc:picChg chg="add mod">
          <ac:chgData name="Guest User" userId="" providerId="Windows Live" clId="Web-{50641CB6-EE31-4FCF-BDF1-E469CB4EB0AD}" dt="2024-02-01T08:10:22.951" v="152" actId="1076"/>
          <ac:picMkLst>
            <pc:docMk/>
            <pc:sldMk cId="4002499598" sldId="258"/>
            <ac:picMk id="6" creationId="{6FF13D56-88FE-0674-E837-2F1AFB1F7FE3}"/>
          </ac:picMkLst>
        </pc:picChg>
      </pc:sldChg>
      <pc:sldChg chg="modSp mod setBg">
        <pc:chgData name="Guest User" userId="" providerId="Windows Live" clId="Web-{50641CB6-EE31-4FCF-BDF1-E469CB4EB0AD}" dt="2024-02-01T08:12:05.047" v="155" actId="20577"/>
        <pc:sldMkLst>
          <pc:docMk/>
          <pc:sldMk cId="2365280679" sldId="259"/>
        </pc:sldMkLst>
        <pc:spChg chg="mod">
          <ac:chgData name="Guest User" userId="" providerId="Windows Live" clId="Web-{50641CB6-EE31-4FCF-BDF1-E469CB4EB0AD}" dt="2024-02-01T08:12:05.047" v="155" actId="20577"/>
          <ac:spMkLst>
            <pc:docMk/>
            <pc:sldMk cId="2365280679" sldId="259"/>
            <ac:spMk id="3" creationId="{6D4C15D2-04D7-AAF9-9424-E57F1CAB5CA0}"/>
          </ac:spMkLst>
        </pc:spChg>
      </pc:sldChg>
      <pc:sldChg chg="mod setBg">
        <pc:chgData name="Guest User" userId="" providerId="Windows Live" clId="Web-{50641CB6-EE31-4FCF-BDF1-E469CB4EB0AD}" dt="2024-02-01T08:12:22.313" v="156"/>
        <pc:sldMkLst>
          <pc:docMk/>
          <pc:sldMk cId="4145593168" sldId="261"/>
        </pc:sldMkLst>
      </pc:sldChg>
    </pc:docChg>
  </pc:docChgLst>
  <pc:docChgLst>
    <pc:chgData name="Dennise Catolos" userId="075fba75b94a1ba0" providerId="LiveId" clId="{4BB71D47-3131-4085-8742-669AAE1F8B71}"/>
    <pc:docChg chg="undo custSel modSld">
      <pc:chgData name="Dennise Catolos" userId="075fba75b94a1ba0" providerId="LiveId" clId="{4BB71D47-3131-4085-8742-669AAE1F8B71}" dt="2024-02-05T08:14:21.507" v="353" actId="1076"/>
      <pc:docMkLst>
        <pc:docMk/>
      </pc:docMkLst>
      <pc:sldChg chg="addSp delSp modSp mod">
        <pc:chgData name="Dennise Catolos" userId="075fba75b94a1ba0" providerId="LiveId" clId="{4BB71D47-3131-4085-8742-669AAE1F8B71}" dt="2024-01-29T06:08:43.291" v="41" actId="1076"/>
        <pc:sldMkLst>
          <pc:docMk/>
          <pc:sldMk cId="109857222" sldId="256"/>
        </pc:sldMkLst>
        <pc:spChg chg="del mod">
          <ac:chgData name="Dennise Catolos" userId="075fba75b94a1ba0" providerId="LiveId" clId="{4BB71D47-3131-4085-8742-669AAE1F8B71}" dt="2024-01-29T06:07:38.016" v="17" actId="47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ennise Catolos" userId="075fba75b94a1ba0" providerId="LiveId" clId="{4BB71D47-3131-4085-8742-669AAE1F8B71}" dt="2024-01-29T06:08:43.291" v="41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Dennise Catolos" userId="075fba75b94a1ba0" providerId="LiveId" clId="{4BB71D47-3131-4085-8742-669AAE1F8B71}" dt="2024-01-29T06:08:43.291" v="41" actId="1076"/>
          <ac:picMkLst>
            <pc:docMk/>
            <pc:sldMk cId="109857222" sldId="256"/>
            <ac:picMk id="4" creationId="{70200CB8-7872-9950-5204-3173E26FBB7E}"/>
          </ac:picMkLst>
        </pc:picChg>
        <pc:picChg chg="add mod">
          <ac:chgData name="Dennise Catolos" userId="075fba75b94a1ba0" providerId="LiveId" clId="{4BB71D47-3131-4085-8742-669AAE1F8B71}" dt="2024-01-29T06:08:43.291" v="41" actId="1076"/>
          <ac:picMkLst>
            <pc:docMk/>
            <pc:sldMk cId="109857222" sldId="256"/>
            <ac:picMk id="6" creationId="{CC02D768-737D-948B-7877-47E16C29979F}"/>
          </ac:picMkLst>
        </pc:picChg>
      </pc:sldChg>
      <pc:sldChg chg="modSp mod modAnim">
        <pc:chgData name="Dennise Catolos" userId="075fba75b94a1ba0" providerId="LiveId" clId="{4BB71D47-3131-4085-8742-669AAE1F8B71}" dt="2024-02-05T08:14:21.507" v="353" actId="1076"/>
        <pc:sldMkLst>
          <pc:docMk/>
          <pc:sldMk cId="2416587376" sldId="257"/>
        </pc:sldMkLst>
        <pc:spChg chg="mod">
          <ac:chgData name="Dennise Catolos" userId="075fba75b94a1ba0" providerId="LiveId" clId="{4BB71D47-3131-4085-8742-669AAE1F8B71}" dt="2024-02-05T06:09:50.787" v="351" actId="1076"/>
          <ac:spMkLst>
            <pc:docMk/>
            <pc:sldMk cId="2416587376" sldId="257"/>
            <ac:spMk id="3" creationId="{139DE1E4-5B7C-99C1-2B0F-D9C815A7E9FA}"/>
          </ac:spMkLst>
        </pc:spChg>
        <pc:picChg chg="mod">
          <ac:chgData name="Dennise Catolos" userId="075fba75b94a1ba0" providerId="LiveId" clId="{4BB71D47-3131-4085-8742-669AAE1F8B71}" dt="2024-02-05T08:14:21.507" v="353" actId="1076"/>
          <ac:picMkLst>
            <pc:docMk/>
            <pc:sldMk cId="2416587376" sldId="257"/>
            <ac:picMk id="4" creationId="{24775214-A6C3-524C-D11E-0FD6C5A1A45E}"/>
          </ac:picMkLst>
        </pc:picChg>
        <pc:picChg chg="mod">
          <ac:chgData name="Dennise Catolos" userId="075fba75b94a1ba0" providerId="LiveId" clId="{4BB71D47-3131-4085-8742-669AAE1F8B71}" dt="2024-02-05T08:14:20.582" v="352" actId="1076"/>
          <ac:picMkLst>
            <pc:docMk/>
            <pc:sldMk cId="2416587376" sldId="257"/>
            <ac:picMk id="16" creationId="{8FA7379A-7B14-BEAC-556F-CCD6E492A45E}"/>
          </ac:picMkLst>
        </pc:picChg>
      </pc:sldChg>
      <pc:sldChg chg="modSp mod">
        <pc:chgData name="Dennise Catolos" userId="075fba75b94a1ba0" providerId="LiveId" clId="{4BB71D47-3131-4085-8742-669AAE1F8B71}" dt="2024-02-05T06:04:01.208" v="71" actId="1076"/>
        <pc:sldMkLst>
          <pc:docMk/>
          <pc:sldMk cId="4002499598" sldId="258"/>
        </pc:sldMkLst>
        <pc:spChg chg="mod">
          <ac:chgData name="Dennise Catolos" userId="075fba75b94a1ba0" providerId="LiveId" clId="{4BB71D47-3131-4085-8742-669AAE1F8B71}" dt="2024-02-05T06:03:50.125" v="67" actId="20577"/>
          <ac:spMkLst>
            <pc:docMk/>
            <pc:sldMk cId="4002499598" sldId="258"/>
            <ac:spMk id="3" creationId="{EC9A3BB1-E4CF-885A-F70A-ACFB59D6B2ED}"/>
          </ac:spMkLst>
        </pc:spChg>
        <pc:picChg chg="mod">
          <ac:chgData name="Dennise Catolos" userId="075fba75b94a1ba0" providerId="LiveId" clId="{4BB71D47-3131-4085-8742-669AAE1F8B71}" dt="2024-02-05T06:04:01.208" v="71" actId="1076"/>
          <ac:picMkLst>
            <pc:docMk/>
            <pc:sldMk cId="4002499598" sldId="258"/>
            <ac:picMk id="4" creationId="{4CE8FA37-ED9A-0A72-0059-04BD83F4D12D}"/>
          </ac:picMkLst>
        </pc:picChg>
        <pc:picChg chg="mod">
          <ac:chgData name="Dennise Catolos" userId="075fba75b94a1ba0" providerId="LiveId" clId="{4BB71D47-3131-4085-8742-669AAE1F8B71}" dt="2024-02-05T06:03:59.966" v="70" actId="1076"/>
          <ac:picMkLst>
            <pc:docMk/>
            <pc:sldMk cId="4002499598" sldId="258"/>
            <ac:picMk id="5" creationId="{881D81E0-6028-C2E2-7492-D6E8402C9645}"/>
          </ac:picMkLst>
        </pc:picChg>
        <pc:picChg chg="mod">
          <ac:chgData name="Dennise Catolos" userId="075fba75b94a1ba0" providerId="LiveId" clId="{4BB71D47-3131-4085-8742-669AAE1F8B71}" dt="2024-02-05T06:03:58.082" v="69" actId="1076"/>
          <ac:picMkLst>
            <pc:docMk/>
            <pc:sldMk cId="4002499598" sldId="258"/>
            <ac:picMk id="6" creationId="{6FF13D56-88FE-0674-E837-2F1AFB1F7FE3}"/>
          </ac:picMkLst>
        </pc:picChg>
      </pc:sldChg>
      <pc:sldChg chg="modSp mod">
        <pc:chgData name="Dennise Catolos" userId="075fba75b94a1ba0" providerId="LiveId" clId="{4BB71D47-3131-4085-8742-669AAE1F8B71}" dt="2024-02-05T06:04:13.538" v="73" actId="1076"/>
        <pc:sldMkLst>
          <pc:docMk/>
          <pc:sldMk cId="2365280679" sldId="259"/>
        </pc:sldMkLst>
        <pc:spChg chg="mod">
          <ac:chgData name="Dennise Catolos" userId="075fba75b94a1ba0" providerId="LiveId" clId="{4BB71D47-3131-4085-8742-669AAE1F8B71}" dt="2024-02-05T06:04:10.003" v="72" actId="1076"/>
          <ac:spMkLst>
            <pc:docMk/>
            <pc:sldMk cId="2365280679" sldId="259"/>
            <ac:spMk id="13" creationId="{AF66AE90-0159-831D-D38D-183CE1529017}"/>
          </ac:spMkLst>
        </pc:spChg>
        <pc:spChg chg="mod">
          <ac:chgData name="Dennise Catolos" userId="075fba75b94a1ba0" providerId="LiveId" clId="{4BB71D47-3131-4085-8742-669AAE1F8B71}" dt="2024-02-05T06:04:13.538" v="73" actId="1076"/>
          <ac:spMkLst>
            <pc:docMk/>
            <pc:sldMk cId="2365280679" sldId="259"/>
            <ac:spMk id="15" creationId="{1347E243-C0B9-1E73-49DD-227A5C80FE7E}"/>
          </ac:spMkLst>
        </pc:spChg>
        <pc:spChg chg="mod">
          <ac:chgData name="Dennise Catolos" userId="075fba75b94a1ba0" providerId="LiveId" clId="{4BB71D47-3131-4085-8742-669AAE1F8B71}" dt="2024-02-05T06:04:13.538" v="73" actId="1076"/>
          <ac:spMkLst>
            <pc:docMk/>
            <pc:sldMk cId="2365280679" sldId="259"/>
            <ac:spMk id="16" creationId="{0F9394F8-E8FA-3AAA-B2D3-44A9F31D3ACB}"/>
          </ac:spMkLst>
        </pc:spChg>
      </pc:sldChg>
      <pc:sldChg chg="modSp mod">
        <pc:chgData name="Dennise Catolos" userId="075fba75b94a1ba0" providerId="LiveId" clId="{4BB71D47-3131-4085-8742-669AAE1F8B71}" dt="2024-02-05T05:56:16.152" v="53"/>
        <pc:sldMkLst>
          <pc:docMk/>
          <pc:sldMk cId="4145593168" sldId="261"/>
        </pc:sldMkLst>
        <pc:spChg chg="mod">
          <ac:chgData name="Dennise Catolos" userId="075fba75b94a1ba0" providerId="LiveId" clId="{4BB71D47-3131-4085-8742-669AAE1F8B71}" dt="2024-02-05T05:56:16.152" v="53"/>
          <ac:spMkLst>
            <pc:docMk/>
            <pc:sldMk cId="4145593168" sldId="261"/>
            <ac:spMk id="2" creationId="{A7A29A37-084A-560C-A709-91D18A8DA57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01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2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9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1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9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6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6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5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2024-02-05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cratch.mit.edu/projects/954295430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8K Resolution Car Wallpapers - Top Free 8K Resolution Car Backgrounds ...">
            <a:extLst>
              <a:ext uri="{FF2B5EF4-FFF2-40B4-BE49-F238E27FC236}">
                <a16:creationId xmlns:a16="http://schemas.microsoft.com/office/drawing/2014/main" id="{70200CB8-7872-9950-5204-3173E26F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 fontScale="70000" lnSpcReduction="20000"/>
          </a:bodyPr>
          <a:lstStyle/>
          <a:p>
            <a:pPr algn="ctr"/>
            <a:r>
              <a:rPr lang="en-GB">
                <a:solidFill>
                  <a:srgbClr val="FFFFFF"/>
                </a:solidFill>
              </a:rPr>
              <a:t>An IT App Project by Dennise, </a:t>
            </a:r>
            <a:r>
              <a:rPr lang="en-GB" err="1">
                <a:solidFill>
                  <a:srgbClr val="FFFFFF"/>
                </a:solidFill>
              </a:rPr>
              <a:t>Mandrix</a:t>
            </a:r>
            <a:r>
              <a:rPr lang="en-GB">
                <a:solidFill>
                  <a:srgbClr val="FFFFFF"/>
                </a:solidFill>
              </a:rPr>
              <a:t>, Killian, and Yan Jun</a:t>
            </a:r>
          </a:p>
        </p:txBody>
      </p:sp>
      <p:pic>
        <p:nvPicPr>
          <p:cNvPr id="6" name="Picture 5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CC02D768-737D-948B-7877-47E16C299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35" y="1561976"/>
            <a:ext cx="6645130" cy="2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6AE8B-10FD-C219-0469-A4F41FFA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dirty="0">
                <a:latin typeface="Gulim"/>
                <a:ea typeface="Gulim"/>
              </a:rPr>
              <a:t>What is </a:t>
            </a:r>
            <a:r>
              <a:rPr lang="en-GB" dirty="0" err="1">
                <a:latin typeface="Gulim"/>
                <a:ea typeface="Gulim"/>
              </a:rPr>
              <a:t>Mandrive</a:t>
            </a:r>
            <a:r>
              <a:rPr lang="en-GB" dirty="0">
                <a:latin typeface="Gulim"/>
                <a:ea typeface="Gulim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E1E4-5B7C-99C1-2B0F-D9C815A7E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79" y="3149674"/>
            <a:ext cx="5916603" cy="2751271"/>
          </a:xfrm>
        </p:spPr>
        <p:txBody>
          <a:bodyPr anchor="ctr">
            <a:no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Gulim"/>
                <a:ea typeface="Gulim"/>
              </a:rPr>
              <a:t>Mandrive</a:t>
            </a:r>
            <a:r>
              <a:rPr lang="en-GB" sz="1800" dirty="0">
                <a:solidFill>
                  <a:schemeClr val="bg1"/>
                </a:solidFill>
                <a:latin typeface="Gulim"/>
                <a:ea typeface="Gulim"/>
              </a:rPr>
              <a:t> is a company under </a:t>
            </a:r>
            <a:r>
              <a:rPr lang="en-GB" sz="1800" dirty="0" err="1">
                <a:solidFill>
                  <a:schemeClr val="bg1"/>
                </a:solidFill>
                <a:latin typeface="Gulim"/>
                <a:ea typeface="Gulim"/>
              </a:rPr>
              <a:t>Mangroup</a:t>
            </a:r>
            <a:r>
              <a:rPr lang="en-GB" sz="1800" dirty="0">
                <a:solidFill>
                  <a:schemeClr val="bg1"/>
                </a:solidFill>
                <a:latin typeface="Gulim"/>
                <a:ea typeface="Gulim"/>
              </a:rPr>
              <a:t> Co. which serves multitude of services such as our clothing store such as </a:t>
            </a:r>
            <a:r>
              <a:rPr lang="en-GB" sz="1800" dirty="0" err="1">
                <a:solidFill>
                  <a:schemeClr val="bg1"/>
                </a:solidFill>
                <a:latin typeface="Gulim"/>
                <a:ea typeface="Gulim"/>
              </a:rPr>
              <a:t>Mandrips</a:t>
            </a:r>
            <a:r>
              <a:rPr lang="en-GB" sz="1800" dirty="0">
                <a:solidFill>
                  <a:schemeClr val="bg1"/>
                </a:solidFill>
                <a:latin typeface="Gulim"/>
                <a:ea typeface="Gulim"/>
              </a:rPr>
              <a:t>. We also aim to promote our other services with </a:t>
            </a:r>
            <a:r>
              <a:rPr lang="en-GB" sz="1800" dirty="0" err="1">
                <a:solidFill>
                  <a:schemeClr val="bg1"/>
                </a:solidFill>
                <a:latin typeface="Gulim"/>
                <a:ea typeface="Gulim"/>
              </a:rPr>
              <a:t>Mandrive</a:t>
            </a:r>
            <a:r>
              <a:rPr lang="en-GB" sz="1800" dirty="0">
                <a:solidFill>
                  <a:schemeClr val="bg1"/>
                </a:solidFill>
                <a:latin typeface="Gulim"/>
                <a:ea typeface="Gulim"/>
              </a:rPr>
              <a:t>.</a:t>
            </a:r>
          </a:p>
          <a:p>
            <a:r>
              <a:rPr lang="en-GB" sz="1800" dirty="0">
                <a:solidFill>
                  <a:schemeClr val="bg1"/>
                </a:solidFill>
                <a:latin typeface="Gulim"/>
                <a:ea typeface="Gulim"/>
              </a:rPr>
              <a:t>It is a ride-hailing app that aims to not only make booking your ride easier, but to also make your experience during the ride more enjoyable.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75214-A6C3-524C-D11E-0FD6C5A1A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" t="27659" r="278" b="27187"/>
          <a:stretch/>
        </p:blipFill>
        <p:spPr>
          <a:xfrm>
            <a:off x="5433269" y="1150161"/>
            <a:ext cx="3602737" cy="1638465"/>
          </a:xfrm>
          <a:prstGeom prst="rect">
            <a:avLst/>
          </a:prstGeom>
        </p:spPr>
      </p:pic>
      <p:pic>
        <p:nvPicPr>
          <p:cNvPr id="16" name="Picture 15" descr="File:Phone-icon.svg - Wikimedia Commons">
            <a:extLst>
              <a:ext uri="{FF2B5EF4-FFF2-40B4-BE49-F238E27FC236}">
                <a16:creationId xmlns:a16="http://schemas.microsoft.com/office/drawing/2014/main" id="{8FA7379A-7B14-BEAC-556F-CCD6E492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546" y="333100"/>
            <a:ext cx="1427191" cy="24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8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F322-A7D4-45E5-29FE-48901A68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Gulim"/>
                <a:ea typeface="Gulim"/>
              </a:rPr>
              <a:t>Why choose </a:t>
            </a:r>
            <a:r>
              <a:rPr lang="en-GB" err="1">
                <a:latin typeface="Gulim"/>
                <a:ea typeface="Gulim"/>
              </a:rPr>
              <a:t>Mandrive</a:t>
            </a:r>
            <a:r>
              <a:rPr lang="en-GB">
                <a:latin typeface="Gulim"/>
                <a:ea typeface="Gulim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3BB1-E4CF-885A-F70A-ACFB59D6B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GB" dirty="0">
                <a:solidFill>
                  <a:schemeClr val="bg1"/>
                </a:solidFill>
                <a:latin typeface="Gulim"/>
                <a:ea typeface="Gulim"/>
              </a:rPr>
              <a:t> </a:t>
            </a:r>
            <a:r>
              <a:rPr lang="en-GB" dirty="0" err="1">
                <a:solidFill>
                  <a:schemeClr val="bg1"/>
                </a:solidFill>
                <a:latin typeface="Gulim"/>
                <a:ea typeface="Gulim"/>
              </a:rPr>
              <a:t>Mandrive's</a:t>
            </a:r>
            <a:r>
              <a:rPr lang="en-GB" dirty="0">
                <a:solidFill>
                  <a:schemeClr val="bg1"/>
                </a:solidFill>
                <a:latin typeface="Gulim"/>
                <a:ea typeface="Gulim"/>
              </a:rPr>
              <a:t> key feature that makes it stand out are the games it offers users during their rides.</a:t>
            </a:r>
            <a:endParaRPr lang="en-US" dirty="0">
              <a:solidFill>
                <a:schemeClr val="bg1"/>
              </a:solidFill>
              <a:latin typeface="Gulim"/>
              <a:ea typeface="Gulim"/>
            </a:endParaRPr>
          </a:p>
          <a:p>
            <a:pPr>
              <a:buAutoNum type="arabicPeriod"/>
            </a:pPr>
            <a:r>
              <a:rPr lang="en-GB" dirty="0">
                <a:solidFill>
                  <a:schemeClr val="bg1"/>
                </a:solidFill>
                <a:latin typeface="Gulim"/>
                <a:ea typeface="Gulim"/>
              </a:rPr>
              <a:t> Unlike other ride-hailing apps, </a:t>
            </a:r>
            <a:r>
              <a:rPr lang="en-GB" dirty="0" err="1">
                <a:solidFill>
                  <a:schemeClr val="bg1"/>
                </a:solidFill>
                <a:latin typeface="Gulim"/>
                <a:ea typeface="Gulim"/>
              </a:rPr>
              <a:t>Mandrive</a:t>
            </a:r>
            <a:r>
              <a:rPr lang="en-GB" dirty="0">
                <a:solidFill>
                  <a:schemeClr val="bg1"/>
                </a:solidFill>
                <a:latin typeface="Gulim"/>
                <a:ea typeface="Gulim"/>
              </a:rPr>
              <a:t> focuses on making the actual ride itself more enjoyable, rather than towards planning the ride out.</a:t>
            </a:r>
          </a:p>
          <a:p>
            <a:pPr>
              <a:buAutoNum type="arabicPeriod"/>
            </a:pPr>
            <a:r>
              <a:rPr lang="en-GB" dirty="0">
                <a:solidFill>
                  <a:schemeClr val="bg1"/>
                </a:solidFill>
                <a:latin typeface="Gulim"/>
                <a:ea typeface="Gulim"/>
              </a:rPr>
              <a:t> This shift in focus creates a more refreshing experience for the users.</a:t>
            </a:r>
          </a:p>
        </p:txBody>
      </p:sp>
      <p:pic>
        <p:nvPicPr>
          <p:cNvPr id="4" name="Picture 3" descr="Game controller - Free gaming icons">
            <a:extLst>
              <a:ext uri="{FF2B5EF4-FFF2-40B4-BE49-F238E27FC236}">
                <a16:creationId xmlns:a16="http://schemas.microsoft.com/office/drawing/2014/main" id="{4CE8FA37-ED9A-0A72-0059-04BD83F4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314" y="2860063"/>
            <a:ext cx="822105" cy="822105"/>
          </a:xfrm>
          <a:prstGeom prst="rect">
            <a:avLst/>
          </a:prstGeom>
        </p:spPr>
      </p:pic>
      <p:pic>
        <p:nvPicPr>
          <p:cNvPr id="5" name="Picture 4" descr="Smiling emoticon square face icon">
            <a:extLst>
              <a:ext uri="{FF2B5EF4-FFF2-40B4-BE49-F238E27FC236}">
                <a16:creationId xmlns:a16="http://schemas.microsoft.com/office/drawing/2014/main" id="{881D81E0-6028-C2E2-7492-D6E8402C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51" y="4573395"/>
            <a:ext cx="551693" cy="562425"/>
          </a:xfrm>
          <a:prstGeom prst="rect">
            <a:avLst/>
          </a:prstGeom>
        </p:spPr>
      </p:pic>
      <p:pic>
        <p:nvPicPr>
          <p:cNvPr id="6" name="Picture 5" descr="Refreshing icon">
            <a:extLst>
              <a:ext uri="{FF2B5EF4-FFF2-40B4-BE49-F238E27FC236}">
                <a16:creationId xmlns:a16="http://schemas.microsoft.com/office/drawing/2014/main" id="{6FF13D56-88FE-0674-E837-2F1AFB1F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81" y="5588357"/>
            <a:ext cx="639651" cy="6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9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34F5-EEE0-E202-2E15-945200FB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Business Objectives</a:t>
            </a:r>
          </a:p>
        </p:txBody>
      </p:sp>
      <p:pic>
        <p:nvPicPr>
          <p:cNvPr id="4" name="Picture 3" descr="A computer and mobile phone&#10;&#10;Description automatically generated">
            <a:extLst>
              <a:ext uri="{FF2B5EF4-FFF2-40B4-BE49-F238E27FC236}">
                <a16:creationId xmlns:a16="http://schemas.microsoft.com/office/drawing/2014/main" id="{6C190929-4477-DB91-8767-E71186BB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11" y="2324098"/>
            <a:ext cx="1656443" cy="1656443"/>
          </a:xfrm>
          <a:prstGeom prst="rect">
            <a:avLst/>
          </a:prstGeom>
        </p:spPr>
      </p:pic>
      <p:pic>
        <p:nvPicPr>
          <p:cNvPr id="7" name="Picture 6" descr="A hand pointing at a sign&#10;&#10;Description automatically generated">
            <a:extLst>
              <a:ext uri="{FF2B5EF4-FFF2-40B4-BE49-F238E27FC236}">
                <a16:creationId xmlns:a16="http://schemas.microsoft.com/office/drawing/2014/main" id="{13171555-D400-08EC-3300-4371C47DE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947" y="2345938"/>
            <a:ext cx="1654764" cy="1618478"/>
          </a:xfrm>
          <a:prstGeom prst="rect">
            <a:avLst/>
          </a:prstGeom>
        </p:spPr>
      </p:pic>
      <p:pic>
        <p:nvPicPr>
          <p:cNvPr id="8" name="Picture 7" descr="A group of people with stars above them&#10;&#10;Description automatically generated">
            <a:extLst>
              <a:ext uri="{FF2B5EF4-FFF2-40B4-BE49-F238E27FC236}">
                <a16:creationId xmlns:a16="http://schemas.microsoft.com/office/drawing/2014/main" id="{DFAD94AD-9F2A-5F85-14A2-D6C5EDF54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344" y="2323092"/>
            <a:ext cx="1491477" cy="154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E196E-EAF2-0DFB-099B-039F3CBA9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917" y="4425647"/>
            <a:ext cx="1527763" cy="1527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C69A52-3F0B-3804-C55D-4A1F98DD8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590" y="4425648"/>
            <a:ext cx="1527763" cy="15640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0CA9E9-CEEB-4E9D-425C-1E53923F9B09}"/>
              </a:ext>
            </a:extLst>
          </p:cNvPr>
          <p:cNvSpPr txBox="1"/>
          <p:nvPr/>
        </p:nvSpPr>
        <p:spPr>
          <a:xfrm>
            <a:off x="1224978" y="3873163"/>
            <a:ext cx="20944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Cross Platform Compatibility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6AE90-0159-831D-D38D-183CE1529017}"/>
              </a:ext>
            </a:extLst>
          </p:cNvPr>
          <p:cNvSpPr txBox="1"/>
          <p:nvPr/>
        </p:nvSpPr>
        <p:spPr>
          <a:xfrm>
            <a:off x="5089406" y="4102376"/>
            <a:ext cx="2094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Ease of Use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B6656-4982-623E-C92C-9178BA11175C}"/>
              </a:ext>
            </a:extLst>
          </p:cNvPr>
          <p:cNvSpPr txBox="1"/>
          <p:nvPr/>
        </p:nvSpPr>
        <p:spPr>
          <a:xfrm>
            <a:off x="8953835" y="3963877"/>
            <a:ext cx="20944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Improved User Experience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7E243-C0B9-1E73-49DD-227A5C80FE7E}"/>
              </a:ext>
            </a:extLst>
          </p:cNvPr>
          <p:cNvSpPr txBox="1"/>
          <p:nvPr/>
        </p:nvSpPr>
        <p:spPr>
          <a:xfrm>
            <a:off x="3033552" y="6043323"/>
            <a:ext cx="20944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Attract customers with rewards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94F8-E8FA-3AAA-B2D3-44A9F31D3ACB}"/>
              </a:ext>
            </a:extLst>
          </p:cNvPr>
          <p:cNvSpPr txBox="1"/>
          <p:nvPr/>
        </p:nvSpPr>
        <p:spPr>
          <a:xfrm>
            <a:off x="7098225" y="6043322"/>
            <a:ext cx="20944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Increase traction to </a:t>
            </a:r>
            <a:r>
              <a:rPr lang="en-GB" err="1">
                <a:solidFill>
                  <a:schemeClr val="bg1"/>
                </a:solidFill>
              </a:rPr>
              <a:t>Mandrips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6528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9A37-084A-560C-A709-91D18A8D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hlinkClick r:id="rId2"/>
              </a:rPr>
              <a:t>Practical Showcase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59316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D2323"/>
      </a:dk2>
      <a:lt2>
        <a:srgbClr val="E6E2E8"/>
      </a:lt2>
      <a:accent1>
        <a:srgbClr val="54B520"/>
      </a:accent1>
      <a:accent2>
        <a:srgbClr val="8AAE13"/>
      </a:accent2>
      <a:accent3>
        <a:srgbClr val="BA9E21"/>
      </a:accent3>
      <a:accent4>
        <a:srgbClr val="D56317"/>
      </a:accent4>
      <a:accent5>
        <a:srgbClr val="E7292C"/>
      </a:accent5>
      <a:accent6>
        <a:srgbClr val="D51769"/>
      </a:accent6>
      <a:hlink>
        <a:srgbClr val="BF53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162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Gulim</vt:lpstr>
      <vt:lpstr>Arial</vt:lpstr>
      <vt:lpstr>Avenir Next LT Pro</vt:lpstr>
      <vt:lpstr>Calibri</vt:lpstr>
      <vt:lpstr>AccentBoxVTI</vt:lpstr>
      <vt:lpstr>PowerPoint Presentation</vt:lpstr>
      <vt:lpstr>What is Mandrive?</vt:lpstr>
      <vt:lpstr>Why choose Mandrive?</vt:lpstr>
      <vt:lpstr>Business Objectives</vt:lpstr>
      <vt:lpstr>Practical Showcase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Dennise Catolos</cp:lastModifiedBy>
  <cp:revision>1</cp:revision>
  <dcterms:created xsi:type="dcterms:W3CDTF">2024-01-25T13:18:56Z</dcterms:created>
  <dcterms:modified xsi:type="dcterms:W3CDTF">2024-02-05T08:14:22Z</dcterms:modified>
</cp:coreProperties>
</file>